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1"/>
  </p:notesMasterIdLst>
  <p:sldIdLst>
    <p:sldId id="27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5" r:id="rId19"/>
    <p:sldId id="270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8.3413598885838075E-2"/>
          <c:w val="0.93287117403621822"/>
          <c:h val="0.70167501230022478"/>
        </c:manualLayout>
      </c:layout>
      <c:pie3D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scene3d>
          <a:camera prst="orthographicFront"/>
          <a:lightRig rig="threePt" dir="t"/>
        </a:scene3d>
        <a:sp3d>
          <a:bevelT/>
        </a:sp3d>
      </c:spPr>
    </c:plotArea>
    <c:legend>
      <c:legendPos val="b"/>
      <c:layout/>
      <c:overlay val="0"/>
      <c:txPr>
        <a:bodyPr/>
        <a:lstStyle/>
        <a:p>
          <a:pPr>
            <a:defRPr sz="1200" b="1">
              <a:latin typeface="Georgia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cene3d>
      <a:camera prst="orthographicFront"/>
      <a:lightRig rig="threePt" dir="t"/>
    </a:scene3d>
    <a:sp3d>
      <a:bevelT/>
    </a:sp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«Тигренок» с. Мирное Хабаровского муниципального района </a:t>
            </a:r>
            <a:b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Хабаровского края</a:t>
            </a:r>
            <a:b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(МБДОУ с. Мирное)</a:t>
            </a:r>
            <a:b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</a:t>
            </a:r>
            <a:r>
              <a:rPr lang="en-US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с. Мирное , разработанной в соответствие с ФОП ДО и ФГОС ДО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с. Мирное </a:t>
            </a:r>
            <a:r>
              <a:rPr lang="ru-RU" sz="1600" b="1" dirty="0" smtClean="0">
                <a:solidFill>
                  <a:schemeClr val="tx1"/>
                </a:solidFill>
              </a:rPr>
              <a:t>2024 г.</a:t>
            </a:r>
            <a:endParaRPr lang="ru-RU" sz="1600" b="1" dirty="0">
              <a:solidFill>
                <a:schemeClr val="tx1"/>
              </a:solidFill>
            </a:endParaRPr>
          </a:p>
          <a:p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1531" y="5261941"/>
            <a:ext cx="209110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345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239" y="5355168"/>
            <a:ext cx="209110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9" y="4292601"/>
            <a:ext cx="3109912" cy="1676400"/>
            <a:chOff x="5660061" y="4292285"/>
            <a:chExt cx="3109978" cy="1676428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предметно-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2003428"/>
            <a:ext cx="2770187" cy="1865313"/>
            <a:chOff x="5018814" y="2003549"/>
            <a:chExt cx="2769150" cy="1865803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226211" y="1490664"/>
            <a:ext cx="2095500" cy="2536826"/>
            <a:chOff x="3403959" y="1391962"/>
            <a:chExt cx="2094999" cy="2537264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1114427" y="2003424"/>
            <a:ext cx="2095500" cy="2560639"/>
            <a:chOff x="1114919" y="2003882"/>
            <a:chExt cx="2095483" cy="2559478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639765" y="4292601"/>
            <a:ext cx="2617787" cy="1676400"/>
            <a:chOff x="640361" y="4292285"/>
            <a:chExt cx="2617133" cy="1676428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972" y="2035154"/>
            <a:ext cx="1854200" cy="12367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6995" y="2132965"/>
            <a:ext cx="1522644" cy="119827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1392" y="1550480"/>
            <a:ext cx="1844082" cy="96934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725" y="4323060"/>
            <a:ext cx="1550615" cy="103941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4485" y="4160251"/>
            <a:ext cx="1638807" cy="110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666020" y="260650"/>
            <a:ext cx="6120680" cy="375613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Специфика контингента воспитанников ДОУ </a:t>
            </a: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2026060" y="3573016"/>
          <a:ext cx="5400600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dirty="0" smtClean="0"/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alt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alt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воспитанников в </a:t>
            </a:r>
            <a:r>
              <a:rPr lang="ru-RU" alt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ДОУ- 310</a:t>
            </a:r>
            <a:endParaRPr lang="ru-RU" alt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-Количество групп в ДОУ -12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alt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alt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воспитанников с нормативным уровнем развития – </a:t>
            </a:r>
            <a:r>
              <a:rPr lang="ru-RU" alt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268</a:t>
            </a:r>
            <a:endParaRPr lang="ru-RU" alt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-Количество </a:t>
            </a:r>
            <a:r>
              <a:rPr lang="ru-RU" alt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воспитанников имеющих нарушение речи – </a:t>
            </a:r>
            <a:r>
              <a:rPr lang="ru-RU" alt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endParaRPr lang="ru-RU" alt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3291" y="4887194"/>
            <a:ext cx="209110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1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 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родительства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chemeClr val="tx1"/>
                </a:solidFill>
              </a:rPr>
              <a:t>        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Управляющий совет; родительский совет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ДОУ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229" y="5640886"/>
            <a:ext cx="1959953" cy="121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региональной специфики реализации Стратегии развития воспитания в Ярославском регионе. 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1863" y="5496794"/>
            <a:ext cx="209110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полным текстом образовательной программы</a:t>
            </a:r>
            <a:b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можно ознакомиться на сайте</a:t>
            </a:r>
            <a:b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МБДОУ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с. Мирное: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5999" y="1859339"/>
            <a:ext cx="495082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учреждения: </a:t>
            </a:r>
            <a:r>
              <a:rPr lang="en-US" altLang="ru-RU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altLang="ru-RU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://mirnoe.tvoysadik.ru/</a:t>
            </a:r>
            <a:endParaRPr lang="ru-RU" altLang="ru-RU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ru-RU" altLang="ru-RU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en-US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r>
              <a:rPr lang="ru-RU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ru-RU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https://t.me/tigrdetsad</a:t>
            </a:r>
            <a:endParaRPr lang="ru-RU" altLang="ru-RU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с помощью которых родители знакомятся с официальными      </a:t>
            </a:r>
          </a:p>
          <a:p>
            <a:pPr algn="ctr">
              <a:spcBef>
                <a:spcPct val="0"/>
              </a:spcBef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документами  МБДОУ </a:t>
            </a:r>
            <a:r>
              <a:rPr lang="ru-RU" alt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Мирное, 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с          </a:t>
            </a:r>
          </a:p>
          <a:p>
            <a:pPr algn="ctr">
              <a:spcBef>
                <a:spcPct val="0"/>
              </a:spcBef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событийной жизнью детского сада. </a:t>
            </a:r>
            <a:endParaRPr lang="ru-RU" alt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194" y="5209411"/>
            <a:ext cx="209110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40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Минпросвещения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6365" y="5157159"/>
            <a:ext cx="209110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60784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и институциональными нормативными документами и локальными нормативными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актами: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https://mirnoe.tvoysadik.ru/</a:t>
            </a:r>
            <a:endParaRPr lang="ru-RU" sz="1600" dirty="0"/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1469" y="5559439"/>
            <a:ext cx="209110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5770675"/>
            <a:ext cx="1750949" cy="108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9634" y="600891"/>
            <a:ext cx="8299269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Задачи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на основе ФГОС ДО (п.1.6. ФГОС ДО), уточнены и расширены в ФОП ДО.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4903" y="5808531"/>
            <a:ext cx="1689989" cy="104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6365" y="5559439"/>
            <a:ext cx="209110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313" y="5200702"/>
            <a:ext cx="209110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288</TotalTime>
  <Words>1479</Words>
  <Application>Microsoft Office PowerPoint</Application>
  <PresentationFormat>Экран (4:3)</PresentationFormat>
  <Paragraphs>163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0" baseType="lpstr">
      <vt:lpstr>Arial Unicode MS</vt:lpstr>
      <vt:lpstr>SimSun</vt:lpstr>
      <vt:lpstr>Arial</vt:lpstr>
      <vt:lpstr>Calibri</vt:lpstr>
      <vt:lpstr>Century Gothic</vt:lpstr>
      <vt:lpstr>Mangal</vt:lpstr>
      <vt:lpstr>Symbol</vt:lpstr>
      <vt:lpstr>Times New Roman</vt:lpstr>
      <vt:lpstr>Wingdings</vt:lpstr>
      <vt:lpstr>Wingdings 3</vt:lpstr>
      <vt:lpstr>Легкий дым</vt:lpstr>
      <vt:lpstr>Муниципальное бюджетное дошкольное образовательное учреждение детский сад «Тигренок» с. Мирное Хабаровского муниципального района  Хабаровского края (МБДОУ с. Мирное)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Специфика контингента воспитанников ДОУ 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С полным текстом образовательной программы  можно ознакомиться на сайте  МБДОУ с. Мирное: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User</cp:lastModifiedBy>
  <cp:revision>11</cp:revision>
  <dcterms:created xsi:type="dcterms:W3CDTF">2023-08-02T09:43:03Z</dcterms:created>
  <dcterms:modified xsi:type="dcterms:W3CDTF">2024-11-04T22:43:26Z</dcterms:modified>
</cp:coreProperties>
</file>